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8" r:id="rId6"/>
    <p:sldId id="260" r:id="rId7"/>
    <p:sldId id="265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19.09.2021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19.09.2021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 l="-48" t="6766" r="19843" b="3091"/>
          <a:stretch/>
        </p:blipFill>
        <p:spPr>
          <a:xfrm>
            <a:off x="5072063" y="0"/>
            <a:ext cx="711676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835087"/>
            <a:ext cx="10510754" cy="2281355"/>
          </a:xfrm>
        </p:spPr>
        <p:txBody>
          <a:bodyPr/>
          <a:lstStyle/>
          <a:p>
            <a:r>
              <a:rPr lang="en-US" sz="6000" dirty="0" smtClean="0"/>
              <a:t>Web Development and Designing Internship for TSF GRIPSEPT21</a:t>
            </a:r>
            <a:endParaRPr lang="ru-RU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1" y="3788023"/>
            <a:ext cx="10090287" cy="1101897"/>
          </a:xfrm>
        </p:spPr>
        <p:txBody>
          <a:bodyPr/>
          <a:lstStyle/>
          <a:p>
            <a:r>
              <a:rPr lang="en-US" sz="4000" dirty="0" smtClean="0"/>
              <a:t>By –</a:t>
            </a:r>
          </a:p>
          <a:p>
            <a:r>
              <a:rPr lang="en-US" sz="4000" dirty="0" smtClean="0"/>
              <a:t>	Ankit Banerjee</a:t>
            </a:r>
            <a:endParaRPr lang="ru-RU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0021" y="5105536"/>
            <a:ext cx="10159236" cy="990464"/>
          </a:xfrm>
        </p:spPr>
        <p:txBody>
          <a:bodyPr/>
          <a:lstStyle/>
          <a:p>
            <a:r>
              <a:rPr lang="en-US" sz="2400" dirty="0" smtClean="0"/>
              <a:t>	</a:t>
            </a:r>
            <a:r>
              <a:rPr lang="en-US" sz="3200" b="1" dirty="0" smtClean="0">
                <a:solidFill>
                  <a:srgbClr val="FFC000"/>
                </a:solidFill>
              </a:rPr>
              <a:t>3</a:t>
            </a:r>
            <a:r>
              <a:rPr lang="en-US" sz="3200" b="1" baseline="30000" dirty="0" smtClean="0">
                <a:solidFill>
                  <a:srgbClr val="FFC000"/>
                </a:solidFill>
              </a:rPr>
              <a:t>rd</a:t>
            </a:r>
            <a:r>
              <a:rPr lang="en-US" sz="3200" b="1" dirty="0" smtClean="0">
                <a:solidFill>
                  <a:srgbClr val="FFC000"/>
                </a:solidFill>
              </a:rPr>
              <a:t> Year ME Student, </a:t>
            </a:r>
            <a:r>
              <a:rPr lang="en-US" sz="3200" b="1" dirty="0" err="1" smtClean="0">
                <a:solidFill>
                  <a:srgbClr val="FFC000"/>
                </a:solidFill>
              </a:rPr>
              <a:t>Kalyani</a:t>
            </a:r>
            <a:r>
              <a:rPr lang="en-US" sz="3200" b="1" dirty="0" smtClean="0">
                <a:solidFill>
                  <a:srgbClr val="FFC000"/>
                </a:solidFill>
              </a:rPr>
              <a:t> Government 	Engineering College</a:t>
            </a:r>
            <a:endParaRPr lang="ru-RU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919535"/>
            <a:ext cx="7586197" cy="782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1: Basic Banking System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1" y="3074529"/>
            <a:ext cx="7586198" cy="3292968"/>
          </a:xfrm>
        </p:spPr>
        <p:txBody>
          <a:bodyPr>
            <a:noAutofit/>
          </a:bodyPr>
          <a:lstStyle/>
          <a:p>
            <a:r>
              <a:rPr lang="en-US" sz="1800" dirty="0" smtClean="0"/>
              <a:t>Start with creating a dummy data in database for up to 10 customers. Database options: MySQL, Mongo, </a:t>
            </a:r>
            <a:r>
              <a:rPr lang="en-US" sz="1800" dirty="0" err="1" smtClean="0"/>
              <a:t>Postgres</a:t>
            </a:r>
            <a:r>
              <a:rPr lang="en-US" sz="1800" dirty="0" smtClean="0"/>
              <a:t>, etc. Customers table will have basic fields such as name, email, current balance etc. Transfers table will record all transfers happened.</a:t>
            </a:r>
            <a:endParaRPr lang="en-US" sz="1800" dirty="0"/>
          </a:p>
          <a:p>
            <a:r>
              <a:rPr lang="en-US" sz="1800" dirty="0" smtClean="0"/>
              <a:t>Flow: Home Page &gt; View all Customers &gt; Select and view one Customer &gt; Transfer Money &gt; Select customer to transfer to &gt; View all customers.</a:t>
            </a:r>
            <a:endParaRPr lang="en-US" sz="1800" dirty="0"/>
          </a:p>
          <a:p>
            <a:r>
              <a:rPr lang="en-US" sz="1800" dirty="0" smtClean="0"/>
              <a:t>No login Page. No User Creation. Only transfer of money between multiple users.</a:t>
            </a:r>
          </a:p>
          <a:p>
            <a:r>
              <a:rPr lang="en-US" sz="1800" dirty="0" smtClean="0"/>
              <a:t>Host the </a:t>
            </a:r>
            <a:r>
              <a:rPr lang="en-US" sz="1800" dirty="0"/>
              <a:t>w</a:t>
            </a:r>
            <a:r>
              <a:rPr lang="en-US" sz="1800" dirty="0" smtClean="0"/>
              <a:t>ebsite at 000webhost, github.io, </a:t>
            </a:r>
            <a:r>
              <a:rPr lang="en-US" sz="1800" dirty="0" err="1" smtClean="0"/>
              <a:t>heroku</a:t>
            </a:r>
            <a:r>
              <a:rPr lang="en-US" sz="1800" dirty="0" smtClean="0"/>
              <a:t> app or any other free hosting provider. Check in code in </a:t>
            </a:r>
            <a:r>
              <a:rPr lang="en-US" sz="1800" dirty="0" err="1" smtClean="0"/>
              <a:t>gitlab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8486775" y="0"/>
            <a:ext cx="3136584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Create a simple dynamic website which has the following specs: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800100"/>
            <a:ext cx="6655468" cy="101581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Technologies Used</a:t>
            </a:r>
            <a:endParaRPr lang="ru-RU" sz="4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759744" y="2221992"/>
            <a:ext cx="10519860" cy="196424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	HTML, CSS, JavaScript, Bootstrap, </a:t>
            </a:r>
            <a:r>
              <a:rPr lang="en-US" sz="3200" dirty="0" err="1" smtClean="0"/>
              <a:t>NodeJS</a:t>
            </a:r>
            <a:r>
              <a:rPr lang="en-US" sz="3200" dirty="0" smtClean="0"/>
              <a:t>, </a:t>
            </a:r>
            <a:r>
              <a:rPr lang="en-US" sz="3200" dirty="0" err="1" smtClean="0"/>
              <a:t>ExpressJS</a:t>
            </a:r>
            <a:r>
              <a:rPr lang="en-US" sz="3200" dirty="0" smtClean="0"/>
              <a:t>, </a:t>
            </a:r>
            <a:r>
              <a:rPr lang="en-US" sz="3200" dirty="0" err="1"/>
              <a:t>ejs</a:t>
            </a:r>
            <a:r>
              <a:rPr lang="en-US" sz="3200" dirty="0"/>
              <a:t> view engine</a:t>
            </a:r>
            <a:r>
              <a:rPr lang="en-US" sz="3200" dirty="0" smtClean="0"/>
              <a:t>, MongoDB</a:t>
            </a:r>
            <a:r>
              <a:rPr lang="en-US" sz="3200" dirty="0"/>
              <a:t>, Mongoose, MongoDB </a:t>
            </a:r>
            <a:r>
              <a:rPr lang="en-US" sz="3200" dirty="0" smtClean="0"/>
              <a:t>Atlas</a:t>
            </a:r>
            <a:r>
              <a:rPr lang="en-US" sz="3200" dirty="0"/>
              <a:t>.</a:t>
            </a:r>
            <a:endParaRPr lang="ru-RU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74032" y="3757613"/>
            <a:ext cx="10827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 smtClean="0">
                <a:solidFill>
                  <a:schemeClr val="bg2"/>
                </a:solidFill>
              </a:rPr>
              <a:t>Github</a:t>
            </a:r>
            <a:r>
              <a:rPr lang="en-IN" sz="3200" dirty="0" smtClean="0">
                <a:solidFill>
                  <a:schemeClr val="bg2"/>
                </a:solidFill>
              </a:rPr>
              <a:t> Source Code link:</a:t>
            </a:r>
          </a:p>
          <a:p>
            <a:r>
              <a:rPr lang="en-IN" sz="3200" dirty="0">
                <a:solidFill>
                  <a:schemeClr val="bg2"/>
                </a:solidFill>
              </a:rPr>
              <a:t>	</a:t>
            </a:r>
            <a:r>
              <a:rPr lang="en-IN" sz="3200" dirty="0">
                <a:solidFill>
                  <a:schemeClr val="tx2"/>
                </a:solidFill>
              </a:rPr>
              <a:t>https://github.com/ankitbanerjee0211/Bank-App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4032" y="4879992"/>
            <a:ext cx="10827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2"/>
                </a:solidFill>
              </a:rPr>
              <a:t>Website link:</a:t>
            </a:r>
          </a:p>
          <a:p>
            <a:r>
              <a:rPr lang="en-IN" sz="3200" dirty="0">
                <a:solidFill>
                  <a:schemeClr val="bg2"/>
                </a:solidFill>
              </a:rPr>
              <a:t>	</a:t>
            </a:r>
            <a:r>
              <a:rPr lang="en-IN" sz="3200" dirty="0">
                <a:solidFill>
                  <a:schemeClr val="tx2"/>
                </a:solidFill>
              </a:rPr>
              <a:t>http://ab-bank-app.herokuapp.com/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Ankit Banerjee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2606DA-F5C0-4FBD-930A-04C47E7F77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Phone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76F3E4-0E67-4891-8B94-6441620D8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9163469972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673424-1521-4ECB-BC19-D062786A9E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9D6192-3994-44C6-93B4-D248EEE931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ankitbanerjee0211@gmail.com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162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Lucida Grande</vt:lpstr>
      <vt:lpstr>Verdana</vt:lpstr>
      <vt:lpstr>Wingdings</vt:lpstr>
      <vt:lpstr>Office Theme</vt:lpstr>
      <vt:lpstr>Web Development and Designing Internship for TSF GRIPSEPT21</vt:lpstr>
      <vt:lpstr>Task 1: Basic Banking System</vt:lpstr>
      <vt:lpstr>Technologies Used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2021-09-07T04:07:47Z</dcterms:created>
  <dcterms:modified xsi:type="dcterms:W3CDTF">2021-09-19T05:27:14Z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